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ntuncatering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Antun’s catering hall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604950"/>
            <a:ext cx="3200400" cy="2253049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By:</a:t>
            </a:r>
          </a:p>
          <a:p>
            <a:r>
              <a:rPr lang="en-US" sz="5000" dirty="0" err="1" smtClean="0"/>
              <a:t>Halton</a:t>
            </a:r>
            <a:r>
              <a:rPr lang="en-US" sz="5000" dirty="0" smtClean="0"/>
              <a:t> Bagley</a:t>
            </a:r>
          </a:p>
          <a:p>
            <a:r>
              <a:rPr lang="en-US" sz="5000" dirty="0" smtClean="0"/>
              <a:t>Julie Gregg</a:t>
            </a:r>
          </a:p>
          <a:p>
            <a:r>
              <a:rPr lang="en-US" sz="5000" dirty="0" smtClean="0"/>
              <a:t>Mikael Holcombe-</a:t>
            </a:r>
            <a:r>
              <a:rPr lang="en-US" sz="5000" dirty="0" err="1" smtClean="0"/>
              <a:t>Scali</a:t>
            </a:r>
            <a:endParaRPr lang="en-US" sz="5000" dirty="0" smtClean="0"/>
          </a:p>
          <a:p>
            <a:r>
              <a:rPr lang="en-US" sz="5000" dirty="0" smtClean="0"/>
              <a:t>TJ </a:t>
            </a:r>
            <a:r>
              <a:rPr lang="en-US" sz="5000" dirty="0" err="1" smtClean="0"/>
              <a:t>Sahni</a:t>
            </a:r>
            <a:endParaRPr lang="en-US" sz="5000" dirty="0" smtClean="0"/>
          </a:p>
          <a:p>
            <a:r>
              <a:rPr lang="en-US" sz="5000" dirty="0" err="1" smtClean="0"/>
              <a:t>Tianshu</a:t>
            </a:r>
            <a:r>
              <a:rPr lang="en-US" sz="5000" dirty="0" smtClean="0"/>
              <a:t> Zhang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58579"/>
            <a:ext cx="6450228" cy="3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360196" cy="4023360"/>
          </a:xfrm>
        </p:spPr>
        <p:txBody>
          <a:bodyPr/>
          <a:lstStyle/>
          <a:p>
            <a:r>
              <a:rPr lang="en-US" dirty="0" smtClean="0"/>
              <a:t>Our objective is to create business value through eliminating their paper system and allowing a faster method to complete their daily tasks. By doing this, it will allow Antun’s Catering Hall to increase their productivity and increase their overall profits.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79" y="2423642"/>
            <a:ext cx="4270621" cy="31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Manual excel data entry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Printed documents (often outdated)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Payroll system not integrated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BOTTOM LINE: WASTED TIME and MONEY!!!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72" y="2286000"/>
            <a:ext cx="5469228" cy="36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DataBase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Monitor employee </a:t>
            </a:r>
            <a:r>
              <a:rPr lang="en-US" dirty="0"/>
              <a:t>s</a:t>
            </a:r>
            <a:r>
              <a:rPr lang="en-US" dirty="0" smtClean="0"/>
              <a:t>cheduling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Event room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Track employee payroll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 room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2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antuncatering.weebly.com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70463"/>
              </p:ext>
            </p:extLst>
          </p:nvPr>
        </p:nvGraphicFramePr>
        <p:xfrm>
          <a:off x="1657384" y="2382591"/>
          <a:ext cx="5389284" cy="156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686240" imgH="491040" progId="Package">
                  <p:embed/>
                </p:oleObj>
              </mc:Choice>
              <mc:Fallback>
                <p:oleObj name="Packager Shell Object" showAsIcon="1" r:id="rId3" imgW="1686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384" y="2382591"/>
                        <a:ext cx="5389284" cy="156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92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Manage time and overall business more efficiently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Eliminate data redundancy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 customer loyalty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customer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INCREASE PROFITS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92" y="3081528"/>
            <a:ext cx="44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122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Integral</vt:lpstr>
      <vt:lpstr>Package</vt:lpstr>
      <vt:lpstr>Antun’s catering hall</vt:lpstr>
      <vt:lpstr>objective </vt:lpstr>
      <vt:lpstr>Current System</vt:lpstr>
      <vt:lpstr>DataBase Functions</vt:lpstr>
      <vt:lpstr>website </vt:lpstr>
      <vt:lpstr>database </vt:lpstr>
      <vt:lpstr>Conclusion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Antun’s catering hall</dc:title>
  <dc:creator>Gregg, Julie</dc:creator>
  <cp:lastModifiedBy>Halton Bagley</cp:lastModifiedBy>
  <cp:revision>6</cp:revision>
  <dcterms:created xsi:type="dcterms:W3CDTF">2016-05-03T18:03:14Z</dcterms:created>
  <dcterms:modified xsi:type="dcterms:W3CDTF">2016-05-04T15:17:52Z</dcterms:modified>
</cp:coreProperties>
</file>